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74" r:id="rId4"/>
    <p:sldId id="258" r:id="rId5"/>
    <p:sldId id="260" r:id="rId6"/>
    <p:sldId id="261" r:id="rId7"/>
    <p:sldId id="262" r:id="rId8"/>
    <p:sldId id="263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5" r:id="rId19"/>
    <p:sldId id="276" r:id="rId20"/>
    <p:sldId id="278" r:id="rId2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C7A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229" autoAdjust="0"/>
  </p:normalViewPr>
  <p:slideViewPr>
    <p:cSldViewPr>
      <p:cViewPr varScale="1">
        <p:scale>
          <a:sx n="70" d="100"/>
          <a:sy n="70" d="100"/>
        </p:scale>
        <p:origin x="-972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648F5-D63C-4EF0-8AFF-56C81AA22BC4}" type="datetimeFigureOut">
              <a:rPr lang="ko-KR" altLang="en-US" smtClean="0"/>
              <a:t>2016-10-10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5268C1-00D5-4E77-9EA4-BA688BE1A6AF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gif"/><Relationship Id="rId3" Type="http://schemas.openxmlformats.org/officeDocument/2006/relationships/image" Target="../media/image17.gif"/><Relationship Id="rId7" Type="http://schemas.openxmlformats.org/officeDocument/2006/relationships/image" Target="../media/image21.jpeg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jpeg"/><Relationship Id="rId5" Type="http://schemas.openxmlformats.org/officeDocument/2006/relationships/image" Target="../media/image19.gif"/><Relationship Id="rId4" Type="http://schemas.openxmlformats.org/officeDocument/2006/relationships/image" Target="../media/image18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12" Type="http://schemas.openxmlformats.org/officeDocument/2006/relationships/image" Target="../media/image31.gif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gif"/><Relationship Id="rId11" Type="http://schemas.openxmlformats.org/officeDocument/2006/relationships/image" Target="../media/image30.gif"/><Relationship Id="rId5" Type="http://schemas.openxmlformats.org/officeDocument/2006/relationships/image" Target="../media/image24.gif"/><Relationship Id="rId10" Type="http://schemas.openxmlformats.org/officeDocument/2006/relationships/image" Target="../media/image29.gif"/><Relationship Id="rId4" Type="http://schemas.openxmlformats.org/officeDocument/2006/relationships/image" Target="../media/image23.gif"/><Relationship Id="rId9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gif"/><Relationship Id="rId4" Type="http://schemas.openxmlformats.org/officeDocument/2006/relationships/image" Target="../media/image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301\Desktop\seoul_asanbg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00298" y="2643182"/>
            <a:ext cx="425789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000" b="1" dirty="0" smtClean="0"/>
              <a:t>서울 아산병원</a:t>
            </a:r>
            <a:endParaRPr lang="ko-KR" altLang="en-US" sz="5000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7000860" y="3714752"/>
            <a:ext cx="92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이재</a:t>
            </a:r>
            <a:r>
              <a:rPr lang="ko-KR" altLang="en-US" b="1" dirty="0"/>
              <a:t>영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79106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796136" y="1526156"/>
            <a:ext cx="2831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Footer</a:t>
            </a:r>
            <a:endParaRPr lang="ko-KR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489166" y="3140968"/>
            <a:ext cx="4639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전체적으로 </a:t>
            </a:r>
            <a:r>
              <a:rPr lang="ko-KR" altLang="en-US" dirty="0" err="1" smtClean="0"/>
              <a:t>언밸런스한</a:t>
            </a:r>
            <a:r>
              <a:rPr lang="ko-KR" altLang="en-US" dirty="0" smtClean="0"/>
              <a:t> 레이아웃을 좀더 </a:t>
            </a:r>
            <a:r>
              <a:rPr lang="ko-KR" altLang="en-US" dirty="0" err="1" smtClean="0"/>
              <a:t>꽉차고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구성있게</a:t>
            </a:r>
            <a:r>
              <a:rPr lang="ko-KR" altLang="en-US" dirty="0" smtClean="0"/>
              <a:t> 재구성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주소와 카피라이터 부분을 좀더 확인 할 수 있게 수정</a:t>
            </a:r>
            <a:endParaRPr lang="en-US" altLang="ko-KR" dirty="0" smtClean="0"/>
          </a:p>
        </p:txBody>
      </p:sp>
      <p:sp>
        <p:nvSpPr>
          <p:cNvPr id="4" name="액자 3"/>
          <p:cNvSpPr/>
          <p:nvPr/>
        </p:nvSpPr>
        <p:spPr>
          <a:xfrm>
            <a:off x="-92695" y="5661248"/>
            <a:ext cx="4464496" cy="129614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247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Shape 294"/>
          <p:cNvSpPr/>
          <p:nvPr/>
        </p:nvSpPr>
        <p:spPr>
          <a:xfrm>
            <a:off x="542304" y="346401"/>
            <a:ext cx="4893792" cy="43939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서울 아산병원 디자인 </a:t>
            </a:r>
            <a:r>
              <a:rPr lang="ko-KR" altLang="en-US" sz="22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컨셉</a:t>
            </a:r>
            <a:endParaRPr lang="en-US" sz="22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58763" y="4536778"/>
            <a:ext cx="1672253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Accessibility</a:t>
            </a:r>
          </a:p>
          <a:p>
            <a:pPr algn="ctr"/>
            <a:endParaRPr lang="en-US" altLang="ko-KR" sz="2000" b="1" dirty="0" smtClean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ko-KR" altLang="en-US" sz="2800" b="1" dirty="0" err="1" smtClean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접근성</a:t>
            </a:r>
            <a:endParaRPr lang="en-US" altLang="ko-KR" sz="28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978" y="2250389"/>
            <a:ext cx="2232248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2390" y="2476500"/>
            <a:ext cx="1905000" cy="1905000"/>
          </a:xfrm>
          <a:prstGeom prst="rect">
            <a:avLst/>
          </a:prstGeom>
        </p:spPr>
      </p:pic>
      <p:sp>
        <p:nvSpPr>
          <p:cNvPr id="17" name="직사각형 16"/>
          <p:cNvSpPr/>
          <p:nvPr/>
        </p:nvSpPr>
        <p:spPr>
          <a:xfrm>
            <a:off x="6516216" y="4523487"/>
            <a:ext cx="1636025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Information</a:t>
            </a:r>
          </a:p>
          <a:p>
            <a:pPr algn="ctr"/>
            <a:endParaRPr lang="en-US" altLang="ko-KR" sz="2000" b="1" dirty="0" smtClean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ko-KR" altLang="en-US" sz="2800" b="1" dirty="0" smtClean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유</a:t>
            </a:r>
            <a:r>
              <a:rPr lang="ko-KR" altLang="en-US" sz="28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익</a:t>
            </a:r>
            <a:r>
              <a:rPr lang="ko-KR" altLang="en-US" sz="2800" b="1" dirty="0" smtClean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성</a:t>
            </a:r>
            <a:endParaRPr lang="en-US" altLang="ko-KR" sz="28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141160" y="4536777"/>
            <a:ext cx="2861681" cy="11387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000" b="1" dirty="0" smtClean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Simple &amp; Trend</a:t>
            </a:r>
          </a:p>
          <a:p>
            <a:pPr algn="ctr"/>
            <a:endParaRPr lang="en-US" altLang="ko-KR" sz="2000" b="1" dirty="0" smtClean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 algn="ctr"/>
            <a:r>
              <a:rPr lang="ko-KR" altLang="en-US" sz="2800" b="1" dirty="0" smtClean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간결함 </a:t>
            </a:r>
            <a:r>
              <a:rPr lang="en-US" altLang="ko-KR" sz="2800" b="1" dirty="0" smtClean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&amp; </a:t>
            </a:r>
            <a:r>
              <a:rPr lang="ko-KR" altLang="en-US" sz="2800" b="1" dirty="0" smtClean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신선</a:t>
            </a:r>
            <a:r>
              <a:rPr lang="ko-KR" altLang="en-US" sz="2800" b="1" dirty="0">
                <a:latin typeface="+mj-lt"/>
                <a:ea typeface="Open Sans Light" panose="020B0306030504020204" pitchFamily="34" charset="0"/>
                <a:cs typeface="Open Sans Light" panose="020B0306030504020204" pitchFamily="34" charset="0"/>
              </a:rPr>
              <a:t>함</a:t>
            </a:r>
            <a:endParaRPr lang="en-US" altLang="ko-KR" sz="2800" b="1" dirty="0">
              <a:latin typeface="+mj-lt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249" y="2460154"/>
            <a:ext cx="2521502" cy="1893193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5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7" grpId="0"/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2" y="980728"/>
            <a:ext cx="8486775" cy="5705475"/>
          </a:xfrm>
          <a:prstGeom prst="rect">
            <a:avLst/>
          </a:prstGeom>
        </p:spPr>
      </p:pic>
      <p:sp>
        <p:nvSpPr>
          <p:cNvPr id="2" name="Shape 294"/>
          <p:cNvSpPr/>
          <p:nvPr/>
        </p:nvSpPr>
        <p:spPr>
          <a:xfrm>
            <a:off x="542304" y="346400"/>
            <a:ext cx="4893792" cy="9943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서울 아산병원 로고 및 색상</a:t>
            </a:r>
            <a:endParaRPr lang="en-US" altLang="ko-KR" sz="2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8447" y="2890130"/>
            <a:ext cx="2965369" cy="9433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077072"/>
            <a:ext cx="1399233" cy="144639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733" y="4077072"/>
            <a:ext cx="1427076" cy="14751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8" y="2853151"/>
            <a:ext cx="1475762" cy="147576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83" y="2795552"/>
            <a:ext cx="1504362" cy="150436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1027" y="1870148"/>
            <a:ext cx="2834457" cy="901689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3377" y="10288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서울 아산병원 </a:t>
            </a:r>
            <a:r>
              <a:rPr lang="ko-KR" altLang="en-US" dirty="0" err="1" smtClean="0"/>
              <a:t>메인로고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4048" y="103725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아산재단 영문 로고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43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82" y="980728"/>
            <a:ext cx="8486775" cy="5705475"/>
          </a:xfrm>
          <a:prstGeom prst="rect">
            <a:avLst/>
          </a:prstGeom>
        </p:spPr>
      </p:pic>
      <p:sp>
        <p:nvSpPr>
          <p:cNvPr id="2" name="Shape 294"/>
          <p:cNvSpPr/>
          <p:nvPr/>
        </p:nvSpPr>
        <p:spPr>
          <a:xfrm>
            <a:off x="542304" y="346400"/>
            <a:ext cx="4893792" cy="9943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서울 아산병원 색상</a:t>
            </a:r>
            <a:endParaRPr lang="en-US" altLang="ko-KR" sz="2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73377" y="1028860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메인 색상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004048" y="1037255"/>
            <a:ext cx="28083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서브 색상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0357" y="2344796"/>
            <a:ext cx="3009900" cy="704850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7387" y="3284547"/>
            <a:ext cx="3009900" cy="7048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325" y="4279596"/>
            <a:ext cx="3009900" cy="704850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61" y="2123812"/>
            <a:ext cx="1733550" cy="6477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63" y="2960697"/>
            <a:ext cx="1704975" cy="64770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61" y="2960697"/>
            <a:ext cx="1733550" cy="6477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64" y="4583628"/>
            <a:ext cx="1704975" cy="64770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2813" y="3779996"/>
            <a:ext cx="1733550" cy="647700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861" y="4583628"/>
            <a:ext cx="1733550" cy="647700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64" y="3779996"/>
            <a:ext cx="1704975" cy="64770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1762" y="2123812"/>
            <a:ext cx="1704975" cy="64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34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94"/>
          <p:cNvSpPr/>
          <p:nvPr/>
        </p:nvSpPr>
        <p:spPr>
          <a:xfrm>
            <a:off x="542304" y="346400"/>
            <a:ext cx="4893792" cy="9943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서울 아산병원 폰트</a:t>
            </a:r>
            <a:endParaRPr lang="en-US" altLang="ko-KR" sz="2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536947"/>
            <a:ext cx="8820472" cy="365022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88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4"/>
          <p:cNvSpPr/>
          <p:nvPr/>
        </p:nvSpPr>
        <p:spPr>
          <a:xfrm>
            <a:off x="542304" y="346400"/>
            <a:ext cx="4893792" cy="9943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서울 아산병원 벤치마킹</a:t>
            </a:r>
            <a:endParaRPr lang="en-US" altLang="ko-KR" sz="2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  <a:p>
            <a:pPr lvl="0">
              <a:buSzPct val="25000"/>
            </a:pPr>
            <a:endParaRPr lang="en-US" altLang="ko-KR" sz="22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  <a:p>
            <a:pPr lvl="0">
              <a:buSzPct val="25000"/>
            </a:pPr>
            <a:endParaRPr lang="en-US" altLang="ko-KR" sz="2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340767"/>
            <a:ext cx="2500931" cy="55172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1268761"/>
            <a:ext cx="2638022" cy="5256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56919" y="899429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MORESA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897693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CLINICO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71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94"/>
          <p:cNvSpPr/>
          <p:nvPr/>
        </p:nvSpPr>
        <p:spPr>
          <a:xfrm>
            <a:off x="542304" y="346400"/>
            <a:ext cx="4893792" cy="9943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서울 아산병원 벤치마킹</a:t>
            </a:r>
            <a:endParaRPr lang="en-US" altLang="ko-KR" sz="2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  <a:p>
            <a:pPr lvl="0">
              <a:buSzPct val="25000"/>
            </a:pPr>
            <a:endParaRPr lang="en-US" altLang="ko-KR" sz="22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  <a:p>
            <a:pPr lvl="0">
              <a:buSzPct val="25000"/>
            </a:pPr>
            <a:endParaRPr lang="en-US" altLang="ko-KR" sz="2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6954" y="1591926"/>
            <a:ext cx="2095976" cy="51648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5222" y="1591926"/>
            <a:ext cx="3170420" cy="50851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49774" y="1084094"/>
            <a:ext cx="14401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Your Logo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071492" y="1084094"/>
            <a:ext cx="14401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Medicure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36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294"/>
          <p:cNvSpPr/>
          <p:nvPr/>
        </p:nvSpPr>
        <p:spPr>
          <a:xfrm>
            <a:off x="542304" y="346400"/>
            <a:ext cx="4893792" cy="9943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buSzPct val="25000"/>
            </a:pPr>
            <a:r>
              <a:rPr lang="ko-KR" altLang="en-US" sz="22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서울 아산병원 스케</a:t>
            </a:r>
            <a:r>
              <a:rPr lang="ko-KR" altLang="en-US" sz="2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Arial"/>
                <a:sym typeface="Arial"/>
              </a:rPr>
              <a:t>치</a:t>
            </a:r>
            <a:endParaRPr lang="en-US" altLang="ko-KR" sz="2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  <a:p>
            <a:pPr lvl="0">
              <a:buSzPct val="25000"/>
            </a:pPr>
            <a:endParaRPr lang="en-US" altLang="ko-KR" sz="2200" b="1" dirty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  <a:p>
            <a:pPr lvl="0">
              <a:buSzPct val="25000"/>
            </a:pPr>
            <a:endParaRPr lang="en-US" altLang="ko-KR" sz="2200" b="1" dirty="0" smtClean="0">
              <a:solidFill>
                <a:schemeClr val="tx1">
                  <a:lumMod val="95000"/>
                  <a:lumOff val="5000"/>
                </a:schemeClr>
              </a:solidFill>
              <a:latin typeface="+mj-ea"/>
              <a:ea typeface="+mj-ea"/>
              <a:cs typeface="Arial"/>
              <a:sym typeface="Arial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484784"/>
            <a:ext cx="2577077" cy="4130207"/>
          </a:xfrm>
          <a:prstGeom prst="rect">
            <a:avLst/>
          </a:prstGeom>
        </p:spPr>
      </p:pic>
      <p:sp>
        <p:nvSpPr>
          <p:cNvPr id="8" name="오른쪽 화살표 7"/>
          <p:cNvSpPr/>
          <p:nvPr/>
        </p:nvSpPr>
        <p:spPr>
          <a:xfrm>
            <a:off x="6557768" y="3429000"/>
            <a:ext cx="405045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880" y="1340767"/>
            <a:ext cx="2760352" cy="49072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296" y="0"/>
            <a:ext cx="142765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566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-34923"/>
            <a:ext cx="3651897" cy="168110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-7372200"/>
            <a:ext cx="3862314" cy="185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56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-11695327"/>
            <a:ext cx="3862314" cy="18553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75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571472" y="357166"/>
            <a:ext cx="24160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buSzPct val="25000"/>
            </a:pPr>
            <a:r>
              <a:rPr lang="en-US" sz="3600" b="1" dirty="0" smtClean="0">
                <a:solidFill>
                  <a:srgbClr val="2E3B41"/>
                </a:solidFill>
                <a:latin typeface="Arial"/>
                <a:ea typeface="Arial"/>
                <a:cs typeface="Arial"/>
                <a:sym typeface="Arial"/>
              </a:rPr>
              <a:t>CONTENT</a:t>
            </a:r>
            <a:endParaRPr lang="en-US" sz="3600" b="1" dirty="0">
              <a:solidFill>
                <a:srgbClr val="2E3B4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000100" y="1785926"/>
            <a:ext cx="9637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Arial" pitchFamily="34" charset="0"/>
                <a:cs typeface="Arial" pitchFamily="34" charset="0"/>
              </a:rPr>
              <a:t>First</a:t>
            </a:r>
            <a:endParaRPr lang="ko-KR" alt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00100" y="4000504"/>
            <a:ext cx="108234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Arial" pitchFamily="34" charset="0"/>
                <a:cs typeface="Arial" pitchFamily="34" charset="0"/>
              </a:rPr>
              <a:t>Third</a:t>
            </a:r>
            <a:endParaRPr lang="ko-KR" alt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00100" y="5214950"/>
            <a:ext cx="11031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Arial" pitchFamily="34" charset="0"/>
                <a:cs typeface="Arial" pitchFamily="34" charset="0"/>
              </a:rPr>
              <a:t>Forth</a:t>
            </a:r>
            <a:endParaRPr lang="ko-KR" alt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000100" y="2857496"/>
            <a:ext cx="148309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b="1" dirty="0" smtClean="0">
                <a:latin typeface="Arial" pitchFamily="34" charset="0"/>
                <a:cs typeface="Arial" pitchFamily="34" charset="0"/>
              </a:rPr>
              <a:t>Second</a:t>
            </a:r>
            <a:endParaRPr lang="ko-KR" altLang="en-US" sz="28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857488" y="1857364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 smtClean="0"/>
              <a:t>서울 아산병원 기본 페이지</a:t>
            </a:r>
            <a:endParaRPr lang="ko-KR" altLang="en-US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3000364" y="2928934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 smtClean="0"/>
              <a:t>디자인 </a:t>
            </a:r>
            <a:r>
              <a:rPr lang="ko-KR" altLang="en-US" b="1" i="1" dirty="0" err="1" smtClean="0"/>
              <a:t>컨셉</a:t>
            </a:r>
            <a:endParaRPr lang="ko-KR" altLang="en-US" b="1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3013494" y="4077448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 smtClean="0"/>
              <a:t>벤치마킹</a:t>
            </a:r>
            <a:endParaRPr lang="ko-KR" altLang="en-US" b="1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3000364" y="5286388"/>
            <a:ext cx="37862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1" dirty="0" err="1" smtClean="0"/>
              <a:t>리뉴얼</a:t>
            </a:r>
            <a:r>
              <a:rPr lang="ko-KR" altLang="en-US" b="1" i="1" dirty="0" smtClean="0"/>
              <a:t> 사이트</a:t>
            </a:r>
            <a:endParaRPr lang="ko-KR" altLang="en-US" b="1" i="1" dirty="0"/>
          </a:p>
        </p:txBody>
      </p:sp>
      <p:sp>
        <p:nvSpPr>
          <p:cNvPr id="18" name="TextBox 17"/>
          <p:cNvSpPr txBox="1"/>
          <p:nvPr/>
        </p:nvSpPr>
        <p:spPr>
          <a:xfrm>
            <a:off x="2571736" y="3500438"/>
            <a:ext cx="385765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>
                <a:solidFill>
                  <a:schemeClr val="bg1">
                    <a:lumMod val="50000"/>
                  </a:schemeClr>
                </a:solidFill>
              </a:rPr>
              <a:t>타겟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 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/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색상 및 글꼴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600" dirty="0" smtClean="0">
                <a:solidFill>
                  <a:schemeClr val="bg1">
                    <a:lumMod val="50000"/>
                  </a:schemeClr>
                </a:solidFill>
              </a:rPr>
              <a:t>/  </a:t>
            </a:r>
            <a:r>
              <a:rPr lang="ko-KR" altLang="en-US" sz="1600" dirty="0" smtClean="0">
                <a:solidFill>
                  <a:schemeClr val="bg1">
                    <a:lumMod val="50000"/>
                  </a:schemeClr>
                </a:solidFill>
              </a:rPr>
              <a:t>명도대비</a:t>
            </a:r>
            <a:endParaRPr lang="en-US" altLang="ko-KR" sz="1600" dirty="0" smtClean="0">
              <a:solidFill>
                <a:schemeClr val="bg1">
                  <a:lumMod val="50000"/>
                </a:schemeClr>
              </a:solidFill>
            </a:endParaRPr>
          </a:p>
          <a:p>
            <a:endParaRPr lang="ko-KR" altLang="en-US" dirty="0"/>
          </a:p>
        </p:txBody>
      </p:sp>
      <p:sp>
        <p:nvSpPr>
          <p:cNvPr id="20" name="직사각형 19"/>
          <p:cNvSpPr/>
          <p:nvPr/>
        </p:nvSpPr>
        <p:spPr>
          <a:xfrm>
            <a:off x="2643174" y="4643446"/>
            <a:ext cx="4289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</a:rPr>
              <a:t>MORESA / CLINICO / FANTASTIC /NRG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029" name="Picture 5" descr="C:\Users\301\Desktop\seoul_asanbg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500298" y="3198426"/>
            <a:ext cx="4632102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b="1" dirty="0" smtClean="0"/>
              <a:t>THANK YOU !!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00860" y="4221088"/>
            <a:ext cx="928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smtClean="0"/>
              <a:t>이재</a:t>
            </a:r>
            <a:r>
              <a:rPr lang="ko-KR" altLang="en-US" b="1" dirty="0"/>
              <a:t>영</a:t>
            </a:r>
          </a:p>
        </p:txBody>
      </p:sp>
    </p:spTree>
    <p:extLst>
      <p:ext uri="{BB962C8B-B14F-4D97-AF65-F5344CB8AC3E}">
        <p14:creationId xmlns:p14="http://schemas.microsoft.com/office/powerpoint/2010/main" val="34946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126"/>
            <a:ext cx="427910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006284" y="2564904"/>
            <a:ext cx="33457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b="1" dirty="0" smtClean="0"/>
              <a:t>서울 아산병원</a:t>
            </a:r>
            <a:endParaRPr lang="en-US" altLang="ko-KR" sz="3200" b="1" dirty="0" smtClean="0"/>
          </a:p>
          <a:p>
            <a:pPr algn="ctr"/>
            <a:endParaRPr lang="en-US" altLang="ko-KR" sz="3200" b="1" dirty="0"/>
          </a:p>
          <a:p>
            <a:pPr algn="ctr"/>
            <a:r>
              <a:rPr lang="ko-KR" altLang="en-US" sz="3200" b="1" dirty="0" smtClean="0">
                <a:solidFill>
                  <a:schemeClr val="tx2">
                    <a:lumMod val="75000"/>
                  </a:schemeClr>
                </a:solidFill>
              </a:rPr>
              <a:t>메인 페이지 분석</a:t>
            </a:r>
            <a:endParaRPr lang="ko-KR" altLang="en-US" sz="3200" b="1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888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664" y="7677472"/>
            <a:ext cx="4279106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" y="-17031"/>
            <a:ext cx="4279106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45316" y="1526156"/>
            <a:ext cx="239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Header</a:t>
            </a:r>
            <a:endParaRPr lang="ko-KR" altLang="en-US" sz="2800" b="1" dirty="0"/>
          </a:p>
        </p:txBody>
      </p:sp>
      <p:sp>
        <p:nvSpPr>
          <p:cNvPr id="16" name="액자 15"/>
          <p:cNvSpPr/>
          <p:nvPr/>
        </p:nvSpPr>
        <p:spPr>
          <a:xfrm>
            <a:off x="0" y="-17031"/>
            <a:ext cx="4283968" cy="70972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501770" y="2924944"/>
            <a:ext cx="46391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전체적인 레이아웃 비율 수정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로그인 </a:t>
            </a:r>
            <a:r>
              <a:rPr lang="en-US" altLang="ko-KR" dirty="0" smtClean="0"/>
              <a:t>/ </a:t>
            </a:r>
            <a:r>
              <a:rPr lang="ko-KR" altLang="en-US" dirty="0" err="1" smtClean="0"/>
              <a:t>나의차트</a:t>
            </a:r>
            <a:r>
              <a:rPr lang="ko-KR" altLang="en-US" dirty="0" smtClean="0"/>
              <a:t>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진료예약 부분 배치 고려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704" y="0"/>
            <a:ext cx="4279106" cy="6879118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45316" y="1556791"/>
            <a:ext cx="23969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Section</a:t>
            </a:r>
            <a:endParaRPr lang="ko-KR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427984" y="2908600"/>
            <a:ext cx="463914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/>
              <a:t>세로형</a:t>
            </a:r>
            <a:r>
              <a:rPr lang="ko-KR" altLang="en-US" dirty="0" smtClean="0"/>
              <a:t> 레이아웃 구조가 부적절하게</a:t>
            </a:r>
            <a:r>
              <a:rPr lang="en-US" altLang="ko-KR" dirty="0" smtClean="0"/>
              <a:t>    </a:t>
            </a:r>
            <a:r>
              <a:rPr lang="ko-KR" altLang="en-US" dirty="0" smtClean="0"/>
              <a:t>이루어져있어 한 눈에 내용파악이 어려움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err="1" smtClean="0"/>
              <a:t>가로형</a:t>
            </a:r>
            <a:r>
              <a:rPr lang="ko-KR" altLang="en-US" dirty="0" smtClean="0"/>
              <a:t> 구조로 쉽고 빠르게 링크 </a:t>
            </a:r>
            <a:r>
              <a:rPr lang="ko-KR" altLang="en-US" dirty="0" err="1" smtClean="0"/>
              <a:t>찾아갈수</a:t>
            </a:r>
            <a:r>
              <a:rPr lang="ko-KR" altLang="en-US" dirty="0" smtClean="0"/>
              <a:t> 있도록 재구성</a:t>
            </a:r>
            <a:endParaRPr lang="ko-KR" altLang="en-US" dirty="0"/>
          </a:p>
        </p:txBody>
      </p:sp>
      <p:sp>
        <p:nvSpPr>
          <p:cNvPr id="10" name="액자 9"/>
          <p:cNvSpPr/>
          <p:nvPr/>
        </p:nvSpPr>
        <p:spPr>
          <a:xfrm>
            <a:off x="-180528" y="404664"/>
            <a:ext cx="1470794" cy="479952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20" y="14483"/>
            <a:ext cx="4279106" cy="6857999"/>
          </a:xfrm>
          <a:prstGeom prst="rect">
            <a:avLst/>
          </a:prstGeom>
        </p:spPr>
      </p:pic>
      <p:sp>
        <p:nvSpPr>
          <p:cNvPr id="11" name="액자 10"/>
          <p:cNvSpPr/>
          <p:nvPr/>
        </p:nvSpPr>
        <p:spPr>
          <a:xfrm>
            <a:off x="840662" y="491558"/>
            <a:ext cx="1584176" cy="478853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20" y="0"/>
            <a:ext cx="4279106" cy="6886967"/>
          </a:xfrm>
          <a:prstGeom prst="rect">
            <a:avLst/>
          </a:prstGeom>
        </p:spPr>
      </p:pic>
      <p:sp>
        <p:nvSpPr>
          <p:cNvPr id="12" name="액자 11"/>
          <p:cNvSpPr/>
          <p:nvPr/>
        </p:nvSpPr>
        <p:spPr>
          <a:xfrm>
            <a:off x="1979712" y="512676"/>
            <a:ext cx="1368152" cy="5004556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258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04664" y="7677472"/>
            <a:ext cx="4279106" cy="685800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310"/>
            <a:ext cx="4279106" cy="686131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93169" y="1519626"/>
            <a:ext cx="2831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Side Banner</a:t>
            </a:r>
            <a:endParaRPr lang="ko-KR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489166" y="3027135"/>
            <a:ext cx="46391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배너와 중요한 내용이 불필요하게 붙어있어 불편해 보임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하나의 레이아웃으로 합쳐 </a:t>
            </a:r>
            <a:r>
              <a:rPr lang="ko-KR" altLang="en-US" dirty="0" err="1" smtClean="0"/>
              <a:t>가로형</a:t>
            </a:r>
            <a:r>
              <a:rPr lang="ko-KR" altLang="en-US" dirty="0" smtClean="0"/>
              <a:t> 슬라이드 형식으로 재구성</a:t>
            </a:r>
            <a:endParaRPr lang="ko-KR" altLang="en-US" dirty="0"/>
          </a:p>
        </p:txBody>
      </p:sp>
      <p:sp>
        <p:nvSpPr>
          <p:cNvPr id="10" name="액자 9"/>
          <p:cNvSpPr/>
          <p:nvPr/>
        </p:nvSpPr>
        <p:spPr>
          <a:xfrm>
            <a:off x="2969606" y="512676"/>
            <a:ext cx="1440160" cy="306034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9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79106" cy="6858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652120" y="1526156"/>
            <a:ext cx="2831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Article_01</a:t>
            </a:r>
            <a:endParaRPr lang="ko-KR" altLang="en-US" sz="28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4489166" y="2919716"/>
            <a:ext cx="4639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고객의 소리와 칭찬코너를 실시간으로 표현하는 레이아웃으로 재구성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</p:txBody>
      </p:sp>
      <p:sp>
        <p:nvSpPr>
          <p:cNvPr id="4" name="액자 3"/>
          <p:cNvSpPr/>
          <p:nvPr/>
        </p:nvSpPr>
        <p:spPr>
          <a:xfrm>
            <a:off x="3059832" y="3284984"/>
            <a:ext cx="1368152" cy="1116124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25721" y="4032330"/>
            <a:ext cx="4499992" cy="1224136"/>
            <a:chOff x="4525721" y="3284984"/>
            <a:chExt cx="4499992" cy="1224136"/>
          </a:xfrm>
        </p:grpSpPr>
        <p:sp>
          <p:nvSpPr>
            <p:cNvPr id="11" name="직사각형 10"/>
            <p:cNvSpPr/>
            <p:nvPr/>
          </p:nvSpPr>
          <p:spPr>
            <a:xfrm>
              <a:off x="4525721" y="3284984"/>
              <a:ext cx="4499992" cy="12241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" name="타원 5"/>
            <p:cNvSpPr/>
            <p:nvPr/>
          </p:nvSpPr>
          <p:spPr>
            <a:xfrm>
              <a:off x="4760758" y="3429000"/>
              <a:ext cx="891362" cy="89136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5715503" y="3573016"/>
              <a:ext cx="3188160" cy="64807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err="1" smtClean="0"/>
                <a:t>이도형</a:t>
              </a:r>
              <a:r>
                <a:rPr lang="ko-KR" altLang="en-US" sz="1200" dirty="0" smtClean="0"/>
                <a:t> 원장님의 친절한 진료를 받고 몸이 완쾌 되었습니다</a:t>
              </a:r>
              <a:r>
                <a:rPr lang="en-US" altLang="ko-KR" sz="1200" dirty="0" smtClean="0"/>
                <a:t>. </a:t>
              </a:r>
              <a:r>
                <a:rPr lang="ko-KR" altLang="en-US" sz="1200" dirty="0" smtClean="0"/>
                <a:t>감사합니다</a:t>
              </a:r>
              <a:r>
                <a:rPr lang="en-US" altLang="ko-KR" sz="1200" dirty="0" smtClean="0"/>
                <a:t>.</a:t>
              </a:r>
              <a:r>
                <a:rPr lang="ko-KR" altLang="en-US" sz="1200" dirty="0" smtClean="0"/>
                <a:t> </a:t>
              </a:r>
              <a:r>
                <a:rPr lang="en-US" altLang="ko-KR" sz="1200" dirty="0" smtClean="0"/>
                <a:t>^^</a:t>
              </a:r>
            </a:p>
            <a:p>
              <a:pPr algn="ctr"/>
              <a:r>
                <a:rPr lang="en-US" altLang="ko-KR" sz="1200" dirty="0"/>
                <a:t>	</a:t>
              </a:r>
              <a:r>
                <a:rPr lang="en-US" altLang="ko-KR" sz="1200" dirty="0" smtClean="0"/>
                <a:t>	-</a:t>
              </a:r>
              <a:r>
                <a:rPr lang="ko-KR" altLang="en-US" sz="1200" dirty="0" smtClean="0"/>
                <a:t>이재영 고객님</a:t>
              </a:r>
              <a:r>
                <a:rPr lang="en-US" altLang="ko-KR" sz="1200" dirty="0" smtClean="0"/>
                <a:t>-</a:t>
              </a:r>
              <a:endParaRPr lang="ko-KR" altLang="en-US" sz="1200" dirty="0"/>
            </a:p>
          </p:txBody>
        </p:sp>
        <p:sp>
          <p:nvSpPr>
            <p:cNvPr id="12" name="타원 11"/>
            <p:cNvSpPr/>
            <p:nvPr/>
          </p:nvSpPr>
          <p:spPr>
            <a:xfrm>
              <a:off x="5033414" y="3573016"/>
              <a:ext cx="360040" cy="43204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5026419" y="4005064"/>
              <a:ext cx="360040" cy="31529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819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27910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5510" y="4221088"/>
            <a:ext cx="1116795" cy="1060391"/>
          </a:xfrm>
          <a:prstGeom prst="rect">
            <a:avLst/>
          </a:prstGeom>
        </p:spPr>
      </p:pic>
      <p:sp>
        <p:nvSpPr>
          <p:cNvPr id="4" name="액자 3"/>
          <p:cNvSpPr/>
          <p:nvPr/>
        </p:nvSpPr>
        <p:spPr>
          <a:xfrm>
            <a:off x="3059832" y="4005064"/>
            <a:ext cx="1368152" cy="1512168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4589733" y="3932990"/>
            <a:ext cx="4509585" cy="2016224"/>
            <a:chOff x="4589733" y="3501008"/>
            <a:chExt cx="4509585" cy="2016224"/>
          </a:xfrm>
        </p:grpSpPr>
        <p:sp>
          <p:nvSpPr>
            <p:cNvPr id="2" name="직사각형 1"/>
            <p:cNvSpPr/>
            <p:nvPr/>
          </p:nvSpPr>
          <p:spPr>
            <a:xfrm>
              <a:off x="4589733" y="3501008"/>
              <a:ext cx="2578524" cy="2016224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7285354" y="4041068"/>
              <a:ext cx="1813964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7283547" y="4568165"/>
              <a:ext cx="1790489" cy="3501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7283548" y="5157192"/>
              <a:ext cx="1813964" cy="35948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7283547" y="3501008"/>
              <a:ext cx="1814214" cy="36004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5652120" y="1526156"/>
            <a:ext cx="2831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Article_02</a:t>
            </a:r>
            <a:endParaRPr lang="ko-KR" altLang="en-US" sz="2800" b="1" dirty="0"/>
          </a:p>
        </p:txBody>
      </p:sp>
      <p:sp>
        <p:nvSpPr>
          <p:cNvPr id="23" name="TextBox 22"/>
          <p:cNvSpPr txBox="1"/>
          <p:nvPr/>
        </p:nvSpPr>
        <p:spPr>
          <a:xfrm>
            <a:off x="4489166" y="2919716"/>
            <a:ext cx="4639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이미지를 활용해 간단하게 정보를 제공하고 해당 페이지로 링크연동 </a:t>
            </a:r>
            <a:endParaRPr lang="en-US" altLang="ko-KR" dirty="0" smtClean="0"/>
          </a:p>
          <a:p>
            <a:pPr marL="285750" indent="-285750">
              <a:buFont typeface="Arial" pitchFamily="34" charset="0"/>
              <a:buChar char="•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508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4004"/>
            <a:ext cx="4279106" cy="689200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4489166" y="2950333"/>
            <a:ext cx="46391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dirty="0" smtClean="0"/>
              <a:t>해당 기사와 관련된 이미지를 첨부하여    메인 에서 간단하게 확인할 수 있는 레이아웃으로 재구성</a:t>
            </a:r>
            <a:endParaRPr lang="en-US" altLang="ko-KR" dirty="0" smtClean="0"/>
          </a:p>
        </p:txBody>
      </p:sp>
      <p:sp>
        <p:nvSpPr>
          <p:cNvPr id="4" name="액자 3"/>
          <p:cNvSpPr/>
          <p:nvPr/>
        </p:nvSpPr>
        <p:spPr>
          <a:xfrm>
            <a:off x="-108520" y="5085184"/>
            <a:ext cx="4464496" cy="720080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104622" y="4157472"/>
            <a:ext cx="2956970" cy="1941881"/>
            <a:chOff x="4489167" y="3068960"/>
            <a:chExt cx="4614486" cy="3030393"/>
          </a:xfrm>
        </p:grpSpPr>
        <p:sp>
          <p:nvSpPr>
            <p:cNvPr id="5" name="직사각형 4"/>
            <p:cNvSpPr/>
            <p:nvPr/>
          </p:nvSpPr>
          <p:spPr>
            <a:xfrm>
              <a:off x="4489167" y="3068960"/>
              <a:ext cx="2707223" cy="2016224"/>
            </a:xfrm>
            <a:prstGeom prst="rect">
              <a:avLst/>
            </a:prstGeom>
            <a:solidFill>
              <a:schemeClr val="bg2">
                <a:lumMod val="2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489167" y="5445224"/>
              <a:ext cx="621436" cy="6541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5804521" y="5416785"/>
              <a:ext cx="621436" cy="6541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135419" y="5373216"/>
              <a:ext cx="621436" cy="6541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8482217" y="5367159"/>
              <a:ext cx="621436" cy="65412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308303" y="3068960"/>
              <a:ext cx="1795350" cy="18731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/>
                <a:t>----------------------------------------</a:t>
              </a:r>
              <a:endParaRPr lang="ko-KR" altLang="en-US" dirty="0"/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9178" y="316288"/>
            <a:ext cx="2160240" cy="68720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652120" y="1526156"/>
            <a:ext cx="2831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/>
              <a:t>Article_03</a:t>
            </a:r>
            <a:endParaRPr lang="ko-KR" altLang="en-US" sz="2800" b="1" dirty="0"/>
          </a:p>
        </p:txBody>
      </p:sp>
      <p:sp>
        <p:nvSpPr>
          <p:cNvPr id="14" name="오른쪽 화살표 13"/>
          <p:cNvSpPr/>
          <p:nvPr/>
        </p:nvSpPr>
        <p:spPr>
          <a:xfrm>
            <a:off x="8483260" y="5700472"/>
            <a:ext cx="265204" cy="2095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왼쪽 화살표 20"/>
          <p:cNvSpPr/>
          <p:nvPr/>
        </p:nvSpPr>
        <p:spPr>
          <a:xfrm>
            <a:off x="4536478" y="5766752"/>
            <a:ext cx="216024" cy="20958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7444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4" grpId="0" animBg="1"/>
      <p:bldP spid="21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</TotalTime>
  <Words>197</Words>
  <Application>Microsoft Office PowerPoint</Application>
  <PresentationFormat>화면 슬라이드 쇼(4:3)</PresentationFormat>
  <Paragraphs>67</Paragraphs>
  <Slides>20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21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301</dc:creator>
  <cp:lastModifiedBy>win7</cp:lastModifiedBy>
  <cp:revision>34</cp:revision>
  <dcterms:created xsi:type="dcterms:W3CDTF">2016-10-10T07:40:36Z</dcterms:created>
  <dcterms:modified xsi:type="dcterms:W3CDTF">2016-10-10T15:35:14Z</dcterms:modified>
</cp:coreProperties>
</file>